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Playfair Display"/>
      <p:regular r:id="rId14"/>
      <p:bold r:id="rId15"/>
      <p:italic r:id="rId16"/>
      <p:boldItalic r:id="rId17"/>
    </p:embeddedFont>
    <p:embeddedFont>
      <p:font typeface="Montserrat"/>
      <p:regular r:id="rId18"/>
      <p:bold r:id="rId19"/>
      <p:italic r:id="rId20"/>
      <p:boldItalic r:id="rId21"/>
    </p:embeddedFont>
    <p:embeddedFont>
      <p:font typeface="Oswald"/>
      <p:regular r:id="rId22"/>
      <p:bold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22" Type="http://schemas.openxmlformats.org/officeDocument/2006/relationships/font" Target="fonts/Oswald-regular.fntdata"/><Relationship Id="rId10" Type="http://schemas.openxmlformats.org/officeDocument/2006/relationships/slide" Target="slides/slide5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Oswa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layfairDisplay-bold.fntdata"/><Relationship Id="rId14" Type="http://schemas.openxmlformats.org/officeDocument/2006/relationships/font" Target="fonts/PlayfairDisplay-regular.fntdata"/><Relationship Id="rId17" Type="http://schemas.openxmlformats.org/officeDocument/2006/relationships/font" Target="fonts/PlayfairDisplay-boldItalic.fntdata"/><Relationship Id="rId16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bold.fntdata"/><Relationship Id="rId6" Type="http://schemas.openxmlformats.org/officeDocument/2006/relationships/slide" Target="slides/slide1.xml"/><Relationship Id="rId18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5f352d9ab_0_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5f352d9a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5f352d9ab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5f352d9a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6.jpg"/><Relationship Id="rId5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21.jpg"/><Relationship Id="rId5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Relationship Id="rId5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idx="4294967295" type="title"/>
          </p:nvPr>
        </p:nvSpPr>
        <p:spPr>
          <a:xfrm>
            <a:off x="5836250" y="1680900"/>
            <a:ext cx="3204000" cy="252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accent1"/>
                </a:solidFill>
              </a:rPr>
              <a:t>Project 2018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5836250" y="4224225"/>
            <a:ext cx="3204000" cy="4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November 15,  2018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3369"/>
            <a:ext cx="5782349" cy="433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idx="4294967295" type="body"/>
          </p:nvPr>
        </p:nvSpPr>
        <p:spPr>
          <a:xfrm>
            <a:off x="6855600" y="70650"/>
            <a:ext cx="2181600" cy="2463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1"/>
                </a:solidFill>
              </a:rPr>
              <a:t>Progress should pick back up outside on the new addition part of the project.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0" l="16697" r="16697" t="0"/>
          <a:stretch/>
        </p:blipFill>
        <p:spPr>
          <a:xfrm>
            <a:off x="76200" y="70650"/>
            <a:ext cx="4442399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4">
            <a:alphaModFix/>
          </a:blip>
          <a:srcRect b="0" l="16789" r="16796" t="0"/>
          <a:stretch/>
        </p:blipFill>
        <p:spPr>
          <a:xfrm>
            <a:off x="4594800" y="70650"/>
            <a:ext cx="2181601" cy="246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 b="13028" l="0" r="0" t="13028"/>
          <a:stretch/>
        </p:blipFill>
        <p:spPr>
          <a:xfrm>
            <a:off x="4594800" y="2609250"/>
            <a:ext cx="4442399" cy="246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5100" r="5100" t="0"/>
          <a:stretch/>
        </p:blipFill>
        <p:spPr>
          <a:xfrm>
            <a:off x="76200" y="76200"/>
            <a:ext cx="2959493" cy="247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0" l="5100" r="5100" t="0"/>
          <a:stretch/>
        </p:blipFill>
        <p:spPr>
          <a:xfrm>
            <a:off x="76200" y="2606675"/>
            <a:ext cx="2959503" cy="247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b="0" l="5100" r="5100" t="0"/>
          <a:stretch/>
        </p:blipFill>
        <p:spPr>
          <a:xfrm>
            <a:off x="3092250" y="76200"/>
            <a:ext cx="5969705" cy="4985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idx="4294967295" type="title"/>
          </p:nvPr>
        </p:nvSpPr>
        <p:spPr>
          <a:xfrm>
            <a:off x="311700" y="4039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Paving and Striping is Done; Exit is Open, Works Great!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0" l="3985" r="3976" t="0"/>
          <a:stretch/>
        </p:blipFill>
        <p:spPr>
          <a:xfrm>
            <a:off x="83275" y="1365900"/>
            <a:ext cx="2959498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b="0" l="3985" r="3976" t="0"/>
          <a:stretch/>
        </p:blipFill>
        <p:spPr>
          <a:xfrm>
            <a:off x="3098025" y="1365900"/>
            <a:ext cx="2959473" cy="241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5">
            <a:alphaModFix/>
          </a:blip>
          <a:srcRect b="0" l="3985" r="3976" t="0"/>
          <a:stretch/>
        </p:blipFill>
        <p:spPr>
          <a:xfrm>
            <a:off x="6112750" y="1365900"/>
            <a:ext cx="2959498" cy="24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27813" r="27813" t="0"/>
          <a:stretch/>
        </p:blipFill>
        <p:spPr>
          <a:xfrm>
            <a:off x="82050" y="70650"/>
            <a:ext cx="2959498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0" l="27813" r="27813" t="0"/>
          <a:stretch/>
        </p:blipFill>
        <p:spPr>
          <a:xfrm>
            <a:off x="3092251" y="70650"/>
            <a:ext cx="2959503" cy="50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b="0" l="27813" r="27813" t="0"/>
          <a:stretch/>
        </p:blipFill>
        <p:spPr>
          <a:xfrm>
            <a:off x="6102449" y="70650"/>
            <a:ext cx="2959498" cy="500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0" l="16697" r="16697" t="0"/>
          <a:stretch/>
        </p:blipFill>
        <p:spPr>
          <a:xfrm>
            <a:off x="76196" y="76200"/>
            <a:ext cx="4442399" cy="500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4">
            <a:alphaModFix/>
          </a:blip>
          <a:srcRect b="0" l="16697" r="16697" t="0"/>
          <a:stretch/>
        </p:blipFill>
        <p:spPr>
          <a:xfrm>
            <a:off x="4613700" y="70650"/>
            <a:ext cx="4442404" cy="500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idx="4294967295" type="title"/>
          </p:nvPr>
        </p:nvSpPr>
        <p:spPr>
          <a:xfrm>
            <a:off x="311700" y="4039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Eaton Elementary; Union Street is paved!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0" l="3985" r="3976" t="0"/>
          <a:stretch/>
        </p:blipFill>
        <p:spPr>
          <a:xfrm>
            <a:off x="83275" y="1365900"/>
            <a:ext cx="2959498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b="0" l="3985" r="3976" t="0"/>
          <a:stretch/>
        </p:blipFill>
        <p:spPr>
          <a:xfrm>
            <a:off x="3098025" y="1365900"/>
            <a:ext cx="2959473" cy="241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5">
            <a:alphaModFix/>
          </a:blip>
          <a:srcRect b="19441" l="0" r="0" t="19441"/>
          <a:stretch/>
        </p:blipFill>
        <p:spPr>
          <a:xfrm>
            <a:off x="6112750" y="1365900"/>
            <a:ext cx="2959500" cy="241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4294967295" type="title"/>
          </p:nvPr>
        </p:nvSpPr>
        <p:spPr>
          <a:xfrm>
            <a:off x="311700" y="4039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DHS Baseball netting survived and is all good.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19441" l="0" r="0" t="19441"/>
          <a:stretch/>
        </p:blipFill>
        <p:spPr>
          <a:xfrm>
            <a:off x="83275" y="1365900"/>
            <a:ext cx="2959500" cy="241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19441" l="0" r="0" t="19441"/>
          <a:stretch/>
        </p:blipFill>
        <p:spPr>
          <a:xfrm>
            <a:off x="3098025" y="1365900"/>
            <a:ext cx="2959473" cy="241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5">
            <a:alphaModFix/>
          </a:blip>
          <a:srcRect b="0" l="3985" r="3976" t="0"/>
          <a:stretch/>
        </p:blipFill>
        <p:spPr>
          <a:xfrm>
            <a:off x="6112750" y="1365900"/>
            <a:ext cx="2959498" cy="241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